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58" r:id="rId4"/>
    <p:sldId id="266" r:id="rId5"/>
    <p:sldId id="267" r:id="rId6"/>
    <p:sldId id="268" r:id="rId7"/>
    <p:sldId id="269" r:id="rId8"/>
    <p:sldId id="264" r:id="rId9"/>
  </p:sldIdLst>
  <p:sldSz cx="9144000" cy="6858000" type="screen4x3"/>
  <p:notesSz cx="6858000" cy="9144000"/>
  <p:photoAlbum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008" y="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4A02-37E8-410D-8DE8-96AE64CC1B01}" type="datetimeFigureOut">
              <a:rPr lang="fr-FR" smtClean="0"/>
              <a:pPr/>
              <a:t>27/02/2026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79238-0A93-480B-BBF0-C217855FBB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4A02-37E8-410D-8DE8-96AE64CC1B01}" type="datetimeFigureOut">
              <a:rPr lang="fr-FR" smtClean="0"/>
              <a:pPr/>
              <a:t>27/02/2026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79238-0A93-480B-BBF0-C217855FBB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4A02-37E8-410D-8DE8-96AE64CC1B01}" type="datetimeFigureOut">
              <a:rPr lang="fr-FR" smtClean="0"/>
              <a:pPr/>
              <a:t>27/02/2026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79238-0A93-480B-BBF0-C217855FBB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4A02-37E8-410D-8DE8-96AE64CC1B01}" type="datetimeFigureOut">
              <a:rPr lang="fr-FR" smtClean="0"/>
              <a:pPr/>
              <a:t>27/02/2026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79238-0A93-480B-BBF0-C217855FBB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4A02-37E8-410D-8DE8-96AE64CC1B01}" type="datetimeFigureOut">
              <a:rPr lang="fr-FR" smtClean="0"/>
              <a:pPr/>
              <a:t>27/02/2026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79238-0A93-480B-BBF0-C217855FBB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4A02-37E8-410D-8DE8-96AE64CC1B01}" type="datetimeFigureOut">
              <a:rPr lang="fr-FR" smtClean="0"/>
              <a:pPr/>
              <a:t>27/02/2026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79238-0A93-480B-BBF0-C217855FBB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4A02-37E8-410D-8DE8-96AE64CC1B01}" type="datetimeFigureOut">
              <a:rPr lang="fr-FR" smtClean="0"/>
              <a:pPr/>
              <a:t>27/02/2026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79238-0A93-480B-BBF0-C217855FBB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4A02-37E8-410D-8DE8-96AE64CC1B01}" type="datetimeFigureOut">
              <a:rPr lang="fr-FR" smtClean="0"/>
              <a:pPr/>
              <a:t>27/02/2026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79238-0A93-480B-BBF0-C217855FBB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4A02-37E8-410D-8DE8-96AE64CC1B01}" type="datetimeFigureOut">
              <a:rPr lang="fr-FR" smtClean="0"/>
              <a:pPr/>
              <a:t>27/02/2026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79238-0A93-480B-BBF0-C217855FBB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4A02-37E8-410D-8DE8-96AE64CC1B01}" type="datetimeFigureOut">
              <a:rPr lang="fr-FR" smtClean="0"/>
              <a:pPr/>
              <a:t>27/02/2026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79238-0A93-480B-BBF0-C217855FBB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4A02-37E8-410D-8DE8-96AE64CC1B01}" type="datetimeFigureOut">
              <a:rPr lang="fr-FR" smtClean="0"/>
              <a:pPr/>
              <a:t>27/02/2026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79238-0A93-480B-BBF0-C217855FBB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E4A02-37E8-410D-8DE8-96AE64CC1B01}" type="datetimeFigureOut">
              <a:rPr lang="fr-FR" smtClean="0"/>
              <a:pPr/>
              <a:t>27/02/2026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79238-0A93-480B-BBF0-C217855FBB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3000">
        <p:fade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7236296" y="638132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chemeClr val="bg1"/>
                </a:solidFill>
              </a:rPr>
              <a:t>Sieger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Köder</a:t>
            </a:r>
            <a:r>
              <a:rPr lang="fr-FR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7" name="Image 6" descr="Une image contenant art, peinture&#10;&#10;Le contenu généré par l’IA peut être incorrect.">
            <a:extLst>
              <a:ext uri="{FF2B5EF4-FFF2-40B4-BE49-F238E27FC236}">
                <a16:creationId xmlns:a16="http://schemas.microsoft.com/office/drawing/2014/main" id="{74352F8F-D6A7-A452-3150-B7C4C77475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89591"/>
            <a:ext cx="4680520" cy="67710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art, peinture, Dessin d’enfant, croquis&#10;&#10;Le contenu généré par l’IA peut être incorrect.">
            <a:extLst>
              <a:ext uri="{FF2B5EF4-FFF2-40B4-BE49-F238E27FC236}">
                <a16:creationId xmlns:a16="http://schemas.microsoft.com/office/drawing/2014/main" id="{3BB8A5E4-CC60-D87B-A055-E166FFFD65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92696"/>
            <a:ext cx="7077671" cy="35699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BD906FE-54B0-D976-5A35-F624382AA4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775" y="2060848"/>
            <a:ext cx="8708449" cy="43924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91079-C9D3-F000-CA06-B6B3D6367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art, peinture&#10;&#10;Le contenu généré par l’IA peut être incorrect.">
            <a:extLst>
              <a:ext uri="{FF2B5EF4-FFF2-40B4-BE49-F238E27FC236}">
                <a16:creationId xmlns:a16="http://schemas.microsoft.com/office/drawing/2014/main" id="{CCAFE95C-EB66-77E2-9BBD-4FC4119B17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54162"/>
            <a:ext cx="4680520" cy="6771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67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8D112-669E-29B7-682E-5C390D659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627A623-2391-7A67-5C11-3EB9B9EC16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775" y="2060848"/>
            <a:ext cx="8708449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662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893F4-30D9-1F81-D069-33D2B9B5C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art, peinture, Dessin d’enfant, croquis&#10;&#10;Le contenu généré par l’IA peut être incorrect.">
            <a:extLst>
              <a:ext uri="{FF2B5EF4-FFF2-40B4-BE49-F238E27FC236}">
                <a16:creationId xmlns:a16="http://schemas.microsoft.com/office/drawing/2014/main" id="{13AF8F79-7DE2-FA87-EA2D-01451944D4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92696"/>
            <a:ext cx="7077671" cy="356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615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6A4C9-AAF2-11CA-0B72-18B509216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art, peinture&#10;&#10;Le contenu généré par l’IA peut être incorrect.">
            <a:extLst>
              <a:ext uri="{FF2B5EF4-FFF2-40B4-BE49-F238E27FC236}">
                <a16:creationId xmlns:a16="http://schemas.microsoft.com/office/drawing/2014/main" id="{F25885A3-C2C0-5C11-2777-F7E6EA7DCB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54162"/>
            <a:ext cx="4680520" cy="6771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157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687908" y="5801171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Catéchèse Par la Parole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</a:rPr>
              <a:t>Module Samaritaine </a:t>
            </a:r>
          </a:p>
        </p:txBody>
      </p:sp>
      <p:pic>
        <p:nvPicPr>
          <p:cNvPr id="4" name="Image 3" descr="Une image contenant texte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CD8052D9-9982-C94C-8001-166DD9F455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669334"/>
            <a:ext cx="1660816" cy="918189"/>
          </a:xfrm>
          <a:prstGeom prst="rect">
            <a:avLst/>
          </a:prstGeom>
        </p:spPr>
      </p:pic>
      <p:pic>
        <p:nvPicPr>
          <p:cNvPr id="6" name="Image 5" descr="Une image contenant motif, art, Graphique, point&#10;&#10;Le contenu généré par l’IA peut être incorrect.">
            <a:extLst>
              <a:ext uri="{FF2B5EF4-FFF2-40B4-BE49-F238E27FC236}">
                <a16:creationId xmlns:a16="http://schemas.microsoft.com/office/drawing/2014/main" id="{DE8EC554-7383-3CE9-6A77-08FC007A54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728" y="5633973"/>
            <a:ext cx="980728" cy="9807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9</Words>
  <Application>Microsoft Office PowerPoint</Application>
  <PresentationFormat>Affichage à l'écran (4:3)</PresentationFormat>
  <Paragraphs>2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1" baseType="lpstr">
      <vt:lpstr>Arial</vt:lpstr>
      <vt:lpstr>Calibri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diaporama Samaritaine Kôder</dc:title>
  <dc:creator>par la Parole</dc:creator>
  <cp:lastModifiedBy>odile theiller</cp:lastModifiedBy>
  <cp:revision>18</cp:revision>
  <dcterms:created xsi:type="dcterms:W3CDTF">2017-02-27T09:54:32Z</dcterms:created>
  <dcterms:modified xsi:type="dcterms:W3CDTF">2026-02-27T15:31:58Z</dcterms:modified>
</cp:coreProperties>
</file>