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0" r:id="rId5"/>
    <p:sldId id="273" r:id="rId6"/>
    <p:sldId id="275" r:id="rId7"/>
    <p:sldId id="270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122" y="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6F4F-B0BE-4036-857C-239AADCC50E6}" type="datetimeFigureOut">
              <a:rPr lang="fr-FR" smtClean="0"/>
              <a:pPr/>
              <a:t>05/03/2026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9879-CAE5-4F57-8C65-AE2C06E8B9A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5874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6F4F-B0BE-4036-857C-239AADCC50E6}" type="datetimeFigureOut">
              <a:rPr lang="fr-FR" smtClean="0"/>
              <a:pPr/>
              <a:t>05/03/2026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9879-CAE5-4F57-8C65-AE2C06E8B9A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0284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6F4F-B0BE-4036-857C-239AADCC50E6}" type="datetimeFigureOut">
              <a:rPr lang="fr-FR" smtClean="0"/>
              <a:pPr/>
              <a:t>05/03/2026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9879-CAE5-4F57-8C65-AE2C06E8B9A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9996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6F4F-B0BE-4036-857C-239AADCC50E6}" type="datetimeFigureOut">
              <a:rPr lang="fr-FR" smtClean="0"/>
              <a:pPr/>
              <a:t>05/03/2026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9879-CAE5-4F57-8C65-AE2C06E8B9A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3573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6F4F-B0BE-4036-857C-239AADCC50E6}" type="datetimeFigureOut">
              <a:rPr lang="fr-FR" smtClean="0"/>
              <a:pPr/>
              <a:t>05/03/2026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9879-CAE5-4F57-8C65-AE2C06E8B9A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0740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6F4F-B0BE-4036-857C-239AADCC50E6}" type="datetimeFigureOut">
              <a:rPr lang="fr-FR" smtClean="0"/>
              <a:pPr/>
              <a:t>05/03/2026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9879-CAE5-4F57-8C65-AE2C06E8B9A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9887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6F4F-B0BE-4036-857C-239AADCC50E6}" type="datetimeFigureOut">
              <a:rPr lang="fr-FR" smtClean="0"/>
              <a:pPr/>
              <a:t>05/03/2026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9879-CAE5-4F57-8C65-AE2C06E8B9A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040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6F4F-B0BE-4036-857C-239AADCC50E6}" type="datetimeFigureOut">
              <a:rPr lang="fr-FR" smtClean="0"/>
              <a:pPr/>
              <a:t>05/03/2026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9879-CAE5-4F57-8C65-AE2C06E8B9A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635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6F4F-B0BE-4036-857C-239AADCC50E6}" type="datetimeFigureOut">
              <a:rPr lang="fr-FR" smtClean="0"/>
              <a:pPr/>
              <a:t>05/03/2026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9879-CAE5-4F57-8C65-AE2C06E8B9A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6633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6F4F-B0BE-4036-857C-239AADCC50E6}" type="datetimeFigureOut">
              <a:rPr lang="fr-FR" smtClean="0"/>
              <a:pPr/>
              <a:t>05/03/2026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9879-CAE5-4F57-8C65-AE2C06E8B9A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4945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6F4F-B0BE-4036-857C-239AADCC50E6}" type="datetimeFigureOut">
              <a:rPr lang="fr-FR" smtClean="0"/>
              <a:pPr/>
              <a:t>05/03/2026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9879-CAE5-4F57-8C65-AE2C06E8B9A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2236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06F4F-B0BE-4036-857C-239AADCC50E6}" type="datetimeFigureOut">
              <a:rPr lang="fr-FR" smtClean="0"/>
              <a:pPr/>
              <a:t>05/03/2026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69879-CAE5-4F57-8C65-AE2C06E8B9A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277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catechese-par-la-parole.catholique.f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hyperlink" Target="https://www.catechese-par-la-parole.catholique.fr/05-samaritaine-bienvenue#bienvenu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259632" y="1268760"/>
            <a:ext cx="7772400" cy="2664296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fr-FR" b="1" dirty="0">
                <a:solidFill>
                  <a:schemeClr val="bg1"/>
                </a:solidFill>
              </a:rPr>
              <a:t>Diaporama de la méditation</a:t>
            </a:r>
            <a:br>
              <a:rPr lang="fr-FR" b="1" dirty="0">
                <a:solidFill>
                  <a:schemeClr val="bg1"/>
                </a:solidFill>
              </a:rPr>
            </a:br>
            <a:r>
              <a:rPr lang="fr-FR" sz="3600" b="1" dirty="0">
                <a:solidFill>
                  <a:schemeClr val="bg1"/>
                </a:solidFill>
              </a:rPr>
              <a:t>Jean 4, 5-30 </a:t>
            </a:r>
            <a:r>
              <a:rPr lang="fr-FR" b="1" dirty="0">
                <a:solidFill>
                  <a:schemeClr val="bg1"/>
                </a:solidFill>
              </a:rPr>
              <a:t>Samaritaine 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b="1" dirty="0">
                <a:solidFill>
                  <a:schemeClr val="bg1"/>
                </a:solidFill>
              </a:rPr>
              <a:t>Jeunes 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0A9996E-91E9-4BE6-72CC-6A5DEC2CF5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72597"/>
            <a:ext cx="3312368" cy="273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226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1531"/>
            <a:ext cx="9144000" cy="686281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48FE87F-146D-14A8-F992-A34CC37C8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00808"/>
            <a:ext cx="3312368" cy="273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401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544" y="188640"/>
            <a:ext cx="4680149" cy="6858000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267094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592" y="188640"/>
            <a:ext cx="7130732" cy="6846072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376393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34BCC7B-B71A-B5B0-D046-6E9854E05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23528" y="1556792"/>
            <a:ext cx="4784590" cy="395924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650991" y="484632"/>
            <a:ext cx="3091584" cy="588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01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B9E60CC9-9F7C-F0C5-C873-8B0B185EF2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74" r="9292"/>
          <a:stretch>
            <a:fillRect/>
          </a:stretch>
        </p:blipFill>
        <p:spPr>
          <a:xfrm>
            <a:off x="-336121" y="692696"/>
            <a:ext cx="9143979" cy="6858000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4D7444E-8572-6DFD-CB75-0984238C7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768" y="6737718"/>
            <a:ext cx="9155399" cy="123363"/>
            <a:chOff x="-5025" y="6737718"/>
            <a:chExt cx="12207200" cy="123363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1C89D56-574B-DBE6-E414-A886D4CD9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6808B29-2E24-7E95-6543-9B0B821797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98DFE069-414B-3286-6196-95C6CD93D2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970397">
            <a:off x="107624" y="3401596"/>
            <a:ext cx="2811983" cy="3379977"/>
          </a:xfrm>
          <a:prstGeom prst="rect">
            <a:avLst/>
          </a:prstGeom>
        </p:spPr>
      </p:pic>
      <p:sp>
        <p:nvSpPr>
          <p:cNvPr id="11" name="Bulle narrative : ronde 10">
            <a:extLst>
              <a:ext uri="{FF2B5EF4-FFF2-40B4-BE49-F238E27FC236}">
                <a16:creationId xmlns:a16="http://schemas.microsoft.com/office/drawing/2014/main" id="{BEFE024B-00F0-EF52-8464-E446E7A8BB84}"/>
              </a:ext>
            </a:extLst>
          </p:cNvPr>
          <p:cNvSpPr/>
          <p:nvPr/>
        </p:nvSpPr>
        <p:spPr>
          <a:xfrm>
            <a:off x="5724128" y="116632"/>
            <a:ext cx="3672408" cy="2088233"/>
          </a:xfrm>
          <a:prstGeom prst="wedgeEllipseCallout">
            <a:avLst>
              <a:gd name="adj1" fmla="val 52526"/>
              <a:gd name="adj2" fmla="val 97062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i="1" dirty="0">
                <a:latin typeface="Alex Brush" panose="02000400000000000000" pitchFamily="2" charset="0"/>
              </a:rPr>
              <a:t>Si tu savais le don </a:t>
            </a:r>
            <a:br>
              <a:rPr lang="fr-FR" sz="4000" i="1" dirty="0">
                <a:latin typeface="Alex Brush" panose="02000400000000000000" pitchFamily="2" charset="0"/>
              </a:rPr>
            </a:br>
            <a:r>
              <a:rPr lang="fr-FR" sz="4000" i="1" dirty="0">
                <a:latin typeface="Alex Brush" panose="02000400000000000000" pitchFamily="2" charset="0"/>
              </a:rPr>
              <a:t>de Dieu ! </a:t>
            </a:r>
            <a:endParaRPr lang="fr-FR" sz="4000" dirty="0">
              <a:latin typeface="Alex Brush" panose="02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608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E92B884-6AF4-24E9-A1D7-91516224F55F}"/>
              </a:ext>
            </a:extLst>
          </p:cNvPr>
          <p:cNvSpPr txBox="1"/>
          <p:nvPr/>
        </p:nvSpPr>
        <p:spPr>
          <a:xfrm>
            <a:off x="2699792" y="5385657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Réalisation Catéchèse Par la Parole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2">
            <a:hlinkClick r:id="rId2"/>
            <a:extLst>
              <a:ext uri="{FF2B5EF4-FFF2-40B4-BE49-F238E27FC236}">
                <a16:creationId xmlns:a16="http://schemas.microsoft.com/office/drawing/2014/main" id="{265B26DE-5331-53BB-31EE-E355C45E1232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385657"/>
            <a:ext cx="2119848" cy="1172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4B10034-2DA3-8924-D0E7-A0E2D4C5D5A7}"/>
              </a:ext>
            </a:extLst>
          </p:cNvPr>
          <p:cNvSpPr txBox="1"/>
          <p:nvPr/>
        </p:nvSpPr>
        <p:spPr>
          <a:xfrm>
            <a:off x="3275856" y="6178267"/>
            <a:ext cx="3024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Dessins : Annie C.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928E56-6B54-147B-C80B-4235A8E598E6}"/>
              </a:ext>
            </a:extLst>
          </p:cNvPr>
          <p:cNvSpPr txBox="1"/>
          <p:nvPr/>
        </p:nvSpPr>
        <p:spPr>
          <a:xfrm>
            <a:off x="3347864" y="578263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4"/>
              </a:rPr>
              <a:t>Module Samaritaine</a:t>
            </a:r>
            <a:endParaRPr lang="fr-FR" dirty="0"/>
          </a:p>
        </p:txBody>
      </p:sp>
      <p:pic>
        <p:nvPicPr>
          <p:cNvPr id="3" name="Image 2" descr="Une image contenant motif, art, Graphique, point&#10;&#10;Le contenu généré par l’IA peut être incorrect.">
            <a:extLst>
              <a:ext uri="{FF2B5EF4-FFF2-40B4-BE49-F238E27FC236}">
                <a16:creationId xmlns:a16="http://schemas.microsoft.com/office/drawing/2014/main" id="{8AB6AC52-6B83-D8E9-8080-1477BD99FF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90204" y="5340019"/>
            <a:ext cx="1172151" cy="117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83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33</Words>
  <Application>Microsoft Office PowerPoint</Application>
  <PresentationFormat>Affichage à l'écran (4:3)</PresentationFormat>
  <Paragraphs>5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Alex Brush</vt:lpstr>
      <vt:lpstr>Arial</vt:lpstr>
      <vt:lpstr>Calibri</vt:lpstr>
      <vt:lpstr>Thème Office</vt:lpstr>
      <vt:lpstr>Diaporama de la méditation Jean 4, 5-30 Samaritaine  Jeunes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Diaporama méditation </dc:title>
  <dc:creator>Par la Parole</dc:creator>
  <cp:lastModifiedBy>odile theiller</cp:lastModifiedBy>
  <cp:revision>22</cp:revision>
  <dcterms:created xsi:type="dcterms:W3CDTF">2020-01-09T12:38:13Z</dcterms:created>
  <dcterms:modified xsi:type="dcterms:W3CDTF">2026-03-05T20:12:52Z</dcterms:modified>
</cp:coreProperties>
</file>